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5334000"/>
  <p:notesSz cx="7556500" cy="5334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00"/>
    <a:srgbClr val="D32603"/>
    <a:srgbClr val="A21D02"/>
    <a:srgbClr val="B61F06"/>
    <a:srgbClr val="C62106"/>
    <a:srgbClr val="B22219"/>
    <a:srgbClr val="B21D12"/>
    <a:srgbClr val="A01A10"/>
    <a:srgbClr val="C51F13"/>
    <a:srgbClr val="D22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392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1653540"/>
            <a:ext cx="6428422" cy="1120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2987040"/>
            <a:ext cx="5293995" cy="1333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1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85"/>
              </a:lnSpc>
            </a:pPr>
            <a:r>
              <a:rPr spc="-70" dirty="0"/>
              <a:t>Master </a:t>
            </a:r>
            <a:r>
              <a:rPr spc="-45" dirty="0"/>
              <a:t>in Digital</a:t>
            </a:r>
            <a:r>
              <a:rPr spc="-30" dirty="0"/>
              <a:t> </a:t>
            </a:r>
            <a:r>
              <a:rPr spc="-90" dirty="0"/>
              <a:t>Communication</a:t>
            </a:r>
            <a:r>
              <a:rPr spc="-105" dirty="0"/>
              <a:t> </a:t>
            </a:r>
            <a:r>
              <a:rPr spc="-40" dirty="0"/>
              <a:t>&amp;</a:t>
            </a:r>
            <a:r>
              <a:rPr spc="-45" dirty="0"/>
              <a:t> </a:t>
            </a:r>
            <a:r>
              <a:rPr spc="-90" dirty="0"/>
              <a:t>Social</a:t>
            </a:r>
            <a:r>
              <a:rPr spc="-55" dirty="0"/>
              <a:t> </a:t>
            </a:r>
            <a:r>
              <a:rPr spc="-90" dirty="0"/>
              <a:t>Media</a:t>
            </a:r>
            <a:r>
              <a:rPr spc="-70" dirty="0"/>
              <a:t> </a:t>
            </a:r>
            <a:r>
              <a:rPr spc="-40" dirty="0"/>
              <a:t>Strategies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1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85"/>
              </a:lnSpc>
            </a:pPr>
            <a:r>
              <a:rPr spc="-70" dirty="0"/>
              <a:t>Master </a:t>
            </a:r>
            <a:r>
              <a:rPr spc="-45" dirty="0"/>
              <a:t>in Digital</a:t>
            </a:r>
            <a:r>
              <a:rPr spc="-30" dirty="0"/>
              <a:t> </a:t>
            </a:r>
            <a:r>
              <a:rPr spc="-90" dirty="0"/>
              <a:t>Communication</a:t>
            </a:r>
            <a:r>
              <a:rPr spc="-105" dirty="0"/>
              <a:t> </a:t>
            </a:r>
            <a:r>
              <a:rPr spc="-40" dirty="0"/>
              <a:t>&amp;</a:t>
            </a:r>
            <a:r>
              <a:rPr spc="-45" dirty="0"/>
              <a:t> </a:t>
            </a:r>
            <a:r>
              <a:rPr spc="-90" dirty="0"/>
              <a:t>Social</a:t>
            </a:r>
            <a:r>
              <a:rPr spc="-55" dirty="0"/>
              <a:t> </a:t>
            </a:r>
            <a:r>
              <a:rPr spc="-90" dirty="0"/>
              <a:t>Media</a:t>
            </a:r>
            <a:r>
              <a:rPr spc="-70" dirty="0"/>
              <a:t> </a:t>
            </a:r>
            <a:r>
              <a:rPr spc="-40" dirty="0"/>
              <a:t>Strategies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713219" y="4658867"/>
            <a:ext cx="478155" cy="0"/>
          </a:xfrm>
          <a:custGeom>
            <a:avLst/>
            <a:gdLst/>
            <a:ahLst/>
            <a:cxnLst/>
            <a:rect l="l" t="t" r="r" b="b"/>
            <a:pathLst>
              <a:path w="478154">
                <a:moveTo>
                  <a:pt x="0" y="0"/>
                </a:moveTo>
                <a:lnTo>
                  <a:pt x="477647" y="0"/>
                </a:lnTo>
              </a:path>
            </a:pathLst>
          </a:custGeom>
          <a:ln w="762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77723" y="1142745"/>
            <a:ext cx="3224529" cy="3242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1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1226820"/>
            <a:ext cx="3289839" cy="3520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85"/>
              </a:lnSpc>
            </a:pPr>
            <a:r>
              <a:rPr spc="-70" dirty="0"/>
              <a:t>Master </a:t>
            </a:r>
            <a:r>
              <a:rPr spc="-45" dirty="0"/>
              <a:t>in Digital</a:t>
            </a:r>
            <a:r>
              <a:rPr spc="-30" dirty="0"/>
              <a:t> </a:t>
            </a:r>
            <a:r>
              <a:rPr spc="-90" dirty="0"/>
              <a:t>Communication</a:t>
            </a:r>
            <a:r>
              <a:rPr spc="-105" dirty="0"/>
              <a:t> </a:t>
            </a:r>
            <a:r>
              <a:rPr spc="-40" dirty="0"/>
              <a:t>&amp;</a:t>
            </a:r>
            <a:r>
              <a:rPr spc="-45" dirty="0"/>
              <a:t> </a:t>
            </a:r>
            <a:r>
              <a:rPr spc="-90" dirty="0"/>
              <a:t>Social</a:t>
            </a:r>
            <a:r>
              <a:rPr spc="-55" dirty="0"/>
              <a:t> </a:t>
            </a:r>
            <a:r>
              <a:rPr spc="-90" dirty="0"/>
              <a:t>Media</a:t>
            </a:r>
            <a:r>
              <a:rPr spc="-70" dirty="0"/>
              <a:t> </a:t>
            </a:r>
            <a:r>
              <a:rPr spc="-40" dirty="0"/>
              <a:t>Strategies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85"/>
              </a:lnSpc>
            </a:pPr>
            <a:r>
              <a:rPr spc="-70" dirty="0"/>
              <a:t>Master </a:t>
            </a:r>
            <a:r>
              <a:rPr spc="-45" dirty="0"/>
              <a:t>in Digital</a:t>
            </a:r>
            <a:r>
              <a:rPr spc="-30" dirty="0"/>
              <a:t> </a:t>
            </a:r>
            <a:r>
              <a:rPr spc="-90" dirty="0"/>
              <a:t>Communication</a:t>
            </a:r>
            <a:r>
              <a:rPr spc="-105" dirty="0"/>
              <a:t> </a:t>
            </a:r>
            <a:r>
              <a:rPr spc="-40" dirty="0"/>
              <a:t>&amp;</a:t>
            </a:r>
            <a:r>
              <a:rPr spc="-45" dirty="0"/>
              <a:t> </a:t>
            </a:r>
            <a:r>
              <a:rPr spc="-90" dirty="0"/>
              <a:t>Social</a:t>
            </a:r>
            <a:r>
              <a:rPr spc="-55" dirty="0"/>
              <a:t> </a:t>
            </a:r>
            <a:r>
              <a:rPr spc="-90" dirty="0"/>
              <a:t>Media</a:t>
            </a:r>
            <a:r>
              <a:rPr spc="-70" dirty="0"/>
              <a:t> </a:t>
            </a:r>
            <a:r>
              <a:rPr spc="-40" dirty="0"/>
              <a:t>Strategies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85"/>
              </a:lnSpc>
            </a:pPr>
            <a:r>
              <a:rPr spc="-70" dirty="0"/>
              <a:t>Master </a:t>
            </a:r>
            <a:r>
              <a:rPr spc="-45" dirty="0"/>
              <a:t>in Digital</a:t>
            </a:r>
            <a:r>
              <a:rPr spc="-30" dirty="0"/>
              <a:t> </a:t>
            </a:r>
            <a:r>
              <a:rPr spc="-90" dirty="0"/>
              <a:t>Communication</a:t>
            </a:r>
            <a:r>
              <a:rPr spc="-105" dirty="0"/>
              <a:t> </a:t>
            </a:r>
            <a:r>
              <a:rPr spc="-40" dirty="0"/>
              <a:t>&amp;</a:t>
            </a:r>
            <a:r>
              <a:rPr spc="-45" dirty="0"/>
              <a:t> </a:t>
            </a:r>
            <a:r>
              <a:rPr spc="-90" dirty="0"/>
              <a:t>Social</a:t>
            </a:r>
            <a:r>
              <a:rPr spc="-55" dirty="0"/>
              <a:t> </a:t>
            </a:r>
            <a:r>
              <a:rPr spc="-90" dirty="0"/>
              <a:t>Media</a:t>
            </a:r>
            <a:r>
              <a:rPr spc="-70" dirty="0"/>
              <a:t> </a:t>
            </a:r>
            <a:r>
              <a:rPr spc="-40" dirty="0"/>
              <a:t>Strategies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5538" y="421588"/>
            <a:ext cx="6209665" cy="6637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001F5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9409" y="944689"/>
            <a:ext cx="6322059" cy="1496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1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89785" y="5053864"/>
            <a:ext cx="3508375" cy="188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1">
                <a:solidFill>
                  <a:srgbClr val="001F5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85"/>
              </a:lnSpc>
            </a:pPr>
            <a:r>
              <a:rPr spc="-70" dirty="0"/>
              <a:t>Master </a:t>
            </a:r>
            <a:r>
              <a:rPr spc="-45" dirty="0"/>
              <a:t>in Digital</a:t>
            </a:r>
            <a:r>
              <a:rPr spc="-30" dirty="0"/>
              <a:t> </a:t>
            </a:r>
            <a:r>
              <a:rPr spc="-90" dirty="0"/>
              <a:t>Communication</a:t>
            </a:r>
            <a:r>
              <a:rPr spc="-105" dirty="0"/>
              <a:t> </a:t>
            </a:r>
            <a:r>
              <a:rPr spc="-40" dirty="0"/>
              <a:t>&amp;</a:t>
            </a:r>
            <a:r>
              <a:rPr spc="-45" dirty="0"/>
              <a:t> </a:t>
            </a:r>
            <a:r>
              <a:rPr spc="-90" dirty="0"/>
              <a:t>Social</a:t>
            </a:r>
            <a:r>
              <a:rPr spc="-55" dirty="0"/>
              <a:t> </a:t>
            </a:r>
            <a:r>
              <a:rPr spc="-90" dirty="0"/>
              <a:t>Media</a:t>
            </a:r>
            <a:r>
              <a:rPr spc="-70" dirty="0"/>
              <a:t> </a:t>
            </a:r>
            <a:r>
              <a:rPr spc="-40" dirty="0"/>
              <a:t>Strategies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4960620"/>
            <a:ext cx="1739455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4960620"/>
            <a:ext cx="1739455" cy="266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9194" y="852920"/>
            <a:ext cx="5846041" cy="2017776"/>
            <a:chOff x="1822704" y="1453895"/>
            <a:chExt cx="3914140" cy="1000125"/>
          </a:xfrm>
        </p:grpSpPr>
        <p:sp>
          <p:nvSpPr>
            <p:cNvPr id="3" name="object 3"/>
            <p:cNvSpPr/>
            <p:nvPr/>
          </p:nvSpPr>
          <p:spPr>
            <a:xfrm>
              <a:off x="1828800" y="1459991"/>
              <a:ext cx="3901440" cy="988060"/>
            </a:xfrm>
            <a:custGeom>
              <a:avLst/>
              <a:gdLst/>
              <a:ahLst/>
              <a:cxnLst/>
              <a:rect l="l" t="t" r="r" b="b"/>
              <a:pathLst>
                <a:path w="3901440" h="988060">
                  <a:moveTo>
                    <a:pt x="3736848" y="0"/>
                  </a:moveTo>
                  <a:lnTo>
                    <a:pt x="164592" y="0"/>
                  </a:lnTo>
                  <a:lnTo>
                    <a:pt x="120826" y="5877"/>
                  </a:lnTo>
                  <a:lnTo>
                    <a:pt x="81505" y="22464"/>
                  </a:lnTo>
                  <a:lnTo>
                    <a:pt x="48196" y="48196"/>
                  </a:lnTo>
                  <a:lnTo>
                    <a:pt x="22464" y="81505"/>
                  </a:lnTo>
                  <a:lnTo>
                    <a:pt x="5877" y="120826"/>
                  </a:lnTo>
                  <a:lnTo>
                    <a:pt x="0" y="164591"/>
                  </a:lnTo>
                  <a:lnTo>
                    <a:pt x="0" y="822960"/>
                  </a:lnTo>
                  <a:lnTo>
                    <a:pt x="5877" y="866725"/>
                  </a:lnTo>
                  <a:lnTo>
                    <a:pt x="22464" y="906046"/>
                  </a:lnTo>
                  <a:lnTo>
                    <a:pt x="48196" y="939355"/>
                  </a:lnTo>
                  <a:lnTo>
                    <a:pt x="81505" y="965087"/>
                  </a:lnTo>
                  <a:lnTo>
                    <a:pt x="120826" y="981674"/>
                  </a:lnTo>
                  <a:lnTo>
                    <a:pt x="164592" y="987551"/>
                  </a:lnTo>
                  <a:lnTo>
                    <a:pt x="3736848" y="987551"/>
                  </a:lnTo>
                  <a:lnTo>
                    <a:pt x="3780613" y="981674"/>
                  </a:lnTo>
                  <a:lnTo>
                    <a:pt x="3819934" y="965087"/>
                  </a:lnTo>
                  <a:lnTo>
                    <a:pt x="3853243" y="939355"/>
                  </a:lnTo>
                  <a:lnTo>
                    <a:pt x="3878975" y="906046"/>
                  </a:lnTo>
                  <a:lnTo>
                    <a:pt x="3895562" y="866725"/>
                  </a:lnTo>
                  <a:lnTo>
                    <a:pt x="3901440" y="822960"/>
                  </a:lnTo>
                  <a:lnTo>
                    <a:pt x="3901440" y="164591"/>
                  </a:lnTo>
                  <a:lnTo>
                    <a:pt x="3895562" y="120826"/>
                  </a:lnTo>
                  <a:lnTo>
                    <a:pt x="3878975" y="81505"/>
                  </a:lnTo>
                  <a:lnTo>
                    <a:pt x="3853243" y="48196"/>
                  </a:lnTo>
                  <a:lnTo>
                    <a:pt x="3819934" y="22464"/>
                  </a:lnTo>
                  <a:lnTo>
                    <a:pt x="3780613" y="5877"/>
                  </a:lnTo>
                  <a:lnTo>
                    <a:pt x="3736848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28800" y="1459991"/>
              <a:ext cx="3901440" cy="988060"/>
            </a:xfrm>
            <a:custGeom>
              <a:avLst/>
              <a:gdLst/>
              <a:ahLst/>
              <a:cxnLst/>
              <a:rect l="l" t="t" r="r" b="b"/>
              <a:pathLst>
                <a:path w="3901440" h="988060">
                  <a:moveTo>
                    <a:pt x="0" y="164591"/>
                  </a:moveTo>
                  <a:lnTo>
                    <a:pt x="5877" y="120826"/>
                  </a:lnTo>
                  <a:lnTo>
                    <a:pt x="22464" y="81505"/>
                  </a:lnTo>
                  <a:lnTo>
                    <a:pt x="48196" y="48196"/>
                  </a:lnTo>
                  <a:lnTo>
                    <a:pt x="81505" y="22464"/>
                  </a:lnTo>
                  <a:lnTo>
                    <a:pt x="120826" y="5877"/>
                  </a:lnTo>
                  <a:lnTo>
                    <a:pt x="164592" y="0"/>
                  </a:lnTo>
                  <a:lnTo>
                    <a:pt x="3736848" y="0"/>
                  </a:lnTo>
                  <a:lnTo>
                    <a:pt x="3780613" y="5877"/>
                  </a:lnTo>
                  <a:lnTo>
                    <a:pt x="3819934" y="22464"/>
                  </a:lnTo>
                  <a:lnTo>
                    <a:pt x="3853243" y="48196"/>
                  </a:lnTo>
                  <a:lnTo>
                    <a:pt x="3878975" y="81505"/>
                  </a:lnTo>
                  <a:lnTo>
                    <a:pt x="3895562" y="120826"/>
                  </a:lnTo>
                  <a:lnTo>
                    <a:pt x="3901440" y="164591"/>
                  </a:lnTo>
                  <a:lnTo>
                    <a:pt x="3901440" y="822960"/>
                  </a:lnTo>
                  <a:lnTo>
                    <a:pt x="3895562" y="866725"/>
                  </a:lnTo>
                  <a:lnTo>
                    <a:pt x="3878975" y="906046"/>
                  </a:lnTo>
                  <a:lnTo>
                    <a:pt x="3853243" y="939355"/>
                  </a:lnTo>
                  <a:lnTo>
                    <a:pt x="3819934" y="965087"/>
                  </a:lnTo>
                  <a:lnTo>
                    <a:pt x="3780613" y="981674"/>
                  </a:lnTo>
                  <a:lnTo>
                    <a:pt x="3736848" y="987551"/>
                  </a:lnTo>
                  <a:lnTo>
                    <a:pt x="164592" y="987551"/>
                  </a:lnTo>
                  <a:lnTo>
                    <a:pt x="120826" y="981674"/>
                  </a:lnTo>
                  <a:lnTo>
                    <a:pt x="81505" y="965087"/>
                  </a:lnTo>
                  <a:lnTo>
                    <a:pt x="48196" y="939355"/>
                  </a:lnTo>
                  <a:lnTo>
                    <a:pt x="22464" y="906046"/>
                  </a:lnTo>
                  <a:lnTo>
                    <a:pt x="5877" y="866725"/>
                  </a:lnTo>
                  <a:lnTo>
                    <a:pt x="0" y="822960"/>
                  </a:lnTo>
                  <a:lnTo>
                    <a:pt x="0" y="164591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20465" y="3081340"/>
            <a:ext cx="7559040" cy="201777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-2540" y="324497"/>
            <a:ext cx="7556499" cy="318036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515870" marR="5080" indent="-2503805" algn="ctr">
              <a:lnSpc>
                <a:spcPts val="2140"/>
              </a:lnSpc>
              <a:spcBef>
                <a:spcPts val="380"/>
              </a:spcBef>
            </a:pPr>
            <a:r>
              <a:rPr b="1" spc="-160" dirty="0">
                <a:solidFill>
                  <a:srgbClr val="B40000"/>
                </a:solidFill>
              </a:rPr>
              <a:t>MASTER</a:t>
            </a:r>
            <a:r>
              <a:rPr b="1" spc="-145" dirty="0">
                <a:solidFill>
                  <a:srgbClr val="B40000"/>
                </a:solidFill>
              </a:rPr>
              <a:t> </a:t>
            </a:r>
            <a:r>
              <a:rPr b="1" spc="-40" dirty="0">
                <a:solidFill>
                  <a:srgbClr val="B40000"/>
                </a:solidFill>
              </a:rPr>
              <a:t>IN</a:t>
            </a:r>
            <a:r>
              <a:rPr b="1" spc="-75" dirty="0">
                <a:solidFill>
                  <a:srgbClr val="B40000"/>
                </a:solidFill>
              </a:rPr>
              <a:t> </a:t>
            </a:r>
            <a:r>
              <a:rPr b="1" spc="-120" dirty="0">
                <a:solidFill>
                  <a:srgbClr val="B40000"/>
                </a:solidFill>
              </a:rPr>
              <a:t>DIGITAL</a:t>
            </a:r>
            <a:r>
              <a:rPr b="1" spc="-135" dirty="0">
                <a:solidFill>
                  <a:srgbClr val="B40000"/>
                </a:solidFill>
              </a:rPr>
              <a:t> </a:t>
            </a:r>
            <a:r>
              <a:rPr b="1" spc="-120" dirty="0">
                <a:solidFill>
                  <a:srgbClr val="B40000"/>
                </a:solidFill>
              </a:rPr>
              <a:t>COMMUNICATION</a:t>
            </a:r>
            <a:r>
              <a:rPr b="1" spc="-130" dirty="0">
                <a:solidFill>
                  <a:srgbClr val="B40000"/>
                </a:solidFill>
              </a:rPr>
              <a:t> </a:t>
            </a:r>
            <a:r>
              <a:rPr b="1" dirty="0">
                <a:solidFill>
                  <a:srgbClr val="B40000"/>
                </a:solidFill>
              </a:rPr>
              <a:t>&amp;</a:t>
            </a:r>
            <a:r>
              <a:rPr b="1" spc="-65" dirty="0">
                <a:solidFill>
                  <a:srgbClr val="B40000"/>
                </a:solidFill>
              </a:rPr>
              <a:t> </a:t>
            </a:r>
            <a:r>
              <a:rPr b="1" spc="-150" dirty="0">
                <a:solidFill>
                  <a:srgbClr val="B40000"/>
                </a:solidFill>
              </a:rPr>
              <a:t>SOCIAL</a:t>
            </a:r>
            <a:r>
              <a:rPr b="1" spc="-140" dirty="0">
                <a:solidFill>
                  <a:srgbClr val="B40000"/>
                </a:solidFill>
              </a:rPr>
              <a:t> </a:t>
            </a:r>
            <a:r>
              <a:rPr b="1" spc="-25" dirty="0">
                <a:solidFill>
                  <a:srgbClr val="B40000"/>
                </a:solidFill>
              </a:rPr>
              <a:t>MEDIA </a:t>
            </a:r>
            <a:r>
              <a:rPr b="1" spc="-80" dirty="0">
                <a:solidFill>
                  <a:srgbClr val="B40000"/>
                </a:solidFill>
              </a:rPr>
              <a:t>STRATEGY</a:t>
            </a:r>
            <a:endParaRPr b="1" dirty="0">
              <a:solidFill>
                <a:srgbClr val="B4000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9531" y="962819"/>
            <a:ext cx="4492355" cy="558486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495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MASTER</a:t>
            </a:r>
            <a:r>
              <a:rPr sz="14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UNIVERSITARIO</a:t>
            </a:r>
            <a:r>
              <a:rPr sz="14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sz="14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 LIVELLO</a:t>
            </a:r>
            <a:endParaRPr lang="it-IT" sz="1400" spc="-10" dirty="0">
              <a:latin typeface="Arial"/>
              <a:cs typeface="Arial"/>
            </a:endParaRPr>
          </a:p>
          <a:p>
            <a:pPr marR="2540" algn="ctr">
              <a:lnSpc>
                <a:spcPct val="100000"/>
              </a:lnSpc>
              <a:spcBef>
                <a:spcPts val="495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A.A. </a:t>
            </a:r>
            <a:r>
              <a:rPr sz="1400" b="1" spc="-3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lang="it-IT" sz="1400" b="1" spc="-35" dirty="0">
                <a:solidFill>
                  <a:srgbClr val="FFFFFF"/>
                </a:solidFill>
                <a:latin typeface="Arial"/>
                <a:cs typeface="Arial"/>
              </a:rPr>
              <a:t>025- 2026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46536" y="1686259"/>
            <a:ext cx="344582" cy="57832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5383" y="1686259"/>
            <a:ext cx="357563" cy="578322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B61EF1F-EC57-EAC7-9BF3-2C9C8904DEBC}"/>
              </a:ext>
            </a:extLst>
          </p:cNvPr>
          <p:cNvSpPr txBox="1"/>
          <p:nvPr/>
        </p:nvSpPr>
        <p:spPr>
          <a:xfrm>
            <a:off x="1051048" y="1499182"/>
            <a:ext cx="5577153" cy="12187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540" algn="ctr">
              <a:lnSpc>
                <a:spcPct val="150000"/>
              </a:lnSpc>
              <a:spcBef>
                <a:spcPts val="495"/>
              </a:spcBef>
            </a:pPr>
            <a:r>
              <a:rPr lang="it-IT" sz="1600" b="1" dirty="0">
                <a:solidFill>
                  <a:srgbClr val="FFFFFF"/>
                </a:solidFill>
                <a:latin typeface="Arial"/>
                <a:cs typeface="Arial"/>
              </a:rPr>
              <a:t>Prevista anche copertura totale del Costo di Iscrizione con Voucher </a:t>
            </a:r>
            <a:r>
              <a:rPr lang="it-IT" sz="1600" b="1" dirty="0" err="1">
                <a:solidFill>
                  <a:srgbClr val="FFFFFF"/>
                </a:solidFill>
                <a:latin typeface="Arial"/>
                <a:cs typeface="Arial"/>
              </a:rPr>
              <a:t>u.e</a:t>
            </a:r>
            <a:r>
              <a:rPr lang="it-IT" sz="1600" b="1" dirty="0">
                <a:solidFill>
                  <a:srgbClr val="FFFFFF"/>
                </a:solidFill>
                <a:latin typeface="Arial"/>
                <a:cs typeface="Arial"/>
              </a:rPr>
              <a:t>. come da Avviso Pubblico </a:t>
            </a:r>
          </a:p>
          <a:p>
            <a:pPr marR="2540" algn="ctr">
              <a:lnSpc>
                <a:spcPct val="150000"/>
              </a:lnSpc>
              <a:spcBef>
                <a:spcPts val="495"/>
              </a:spcBef>
            </a:pPr>
            <a:r>
              <a:rPr lang="it-IT" sz="1600" b="1" dirty="0">
                <a:solidFill>
                  <a:srgbClr val="FFFFFF"/>
                </a:solidFill>
                <a:latin typeface="Arial"/>
                <a:cs typeface="Arial"/>
              </a:rPr>
              <a:t>Regione Calabria approvato il 27.06.2024 </a:t>
            </a:r>
            <a:endParaRPr lang="it-IT"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43</Words>
  <Application>Microsoft Office PowerPoint</Application>
  <PresentationFormat>Personalizzato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Arial MT</vt:lpstr>
      <vt:lpstr>Office Theme</vt:lpstr>
      <vt:lpstr>MASTER IN DIGITAL COMMUNICATION &amp; SOCIAL MEDIA STRATEGY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luana de donno</cp:lastModifiedBy>
  <cp:revision>12</cp:revision>
  <dcterms:created xsi:type="dcterms:W3CDTF">2024-11-07T16:10:41Z</dcterms:created>
  <dcterms:modified xsi:type="dcterms:W3CDTF">2025-04-15T14:00:44Z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2024-11-07T00:00:00Z</vt:filetime>
  </property>
  <property fmtid="{D5CDD505-2E9C-101B-9397-08002B2CF9AE}" pid="5" name="Producer">
    <vt:lpwstr>www.ilovepdf.com</vt:lpwstr>
  </property>
</Properties>
</file>